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58" r:id="rId3"/>
    <p:sldId id="360" r:id="rId4"/>
    <p:sldId id="361" r:id="rId5"/>
    <p:sldId id="362" r:id="rId6"/>
    <p:sldId id="363" r:id="rId7"/>
    <p:sldId id="364" r:id="rId8"/>
    <p:sldId id="365" r:id="rId9"/>
    <p:sldId id="357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2467" autoAdjust="0"/>
  </p:normalViewPr>
  <p:slideViewPr>
    <p:cSldViewPr snapToGrid="0">
      <p:cViewPr varScale="1">
        <p:scale>
          <a:sx n="84" d="100"/>
          <a:sy n="84" d="100"/>
        </p:scale>
        <p:origin x="6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301496378/animal-world-flash-card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7: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On top of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6600"/>
              <a:t>Animals – </a:t>
            </a:r>
          </a:p>
          <a:p>
            <a:r>
              <a:rPr lang="hr-HR" sz="6600"/>
              <a:t>high and low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F7088D1-717B-4AA4-9630-514FD26B9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7679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24CB41E-26DE-4E26-AAAF-EF0B3822357D}"/>
              </a:ext>
            </a:extLst>
          </p:cNvPr>
          <p:cNvSpPr txBox="1"/>
          <p:nvPr/>
        </p:nvSpPr>
        <p:spPr>
          <a:xfrm>
            <a:off x="1242707" y="1904870"/>
            <a:ext cx="9319098" cy="46166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 dirty="0"/>
              <a:t>In </a:t>
            </a:r>
            <a:r>
              <a:rPr lang="hr-HR" sz="2400" dirty="0" err="1"/>
              <a:t>pairs</a:t>
            </a:r>
            <a:r>
              <a:rPr lang="hr-HR" sz="2400" dirty="0"/>
              <a:t>, </a:t>
            </a:r>
            <a:r>
              <a:rPr lang="hr-HR" sz="2400" dirty="0" err="1"/>
              <a:t>write</a:t>
            </a:r>
            <a:r>
              <a:rPr lang="hr-HR" sz="2400" dirty="0"/>
              <a:t> as </a:t>
            </a:r>
            <a:r>
              <a:rPr lang="hr-HR" sz="2400" dirty="0" err="1"/>
              <a:t>many</a:t>
            </a:r>
            <a:r>
              <a:rPr lang="hr-HR" sz="2400" dirty="0"/>
              <a:t> </a:t>
            </a:r>
            <a:r>
              <a:rPr lang="hr-HR" sz="2400" dirty="0" err="1"/>
              <a:t>different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as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90 </a:t>
            </a:r>
            <a:r>
              <a:rPr lang="hr-HR" sz="2400" dirty="0" err="1"/>
              <a:t>seconds</a:t>
            </a:r>
            <a:r>
              <a:rPr lang="hr-HR" sz="2400" dirty="0"/>
              <a:t>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E24F640-1050-4285-B7F7-C88467A83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112"/>
            <a:ext cx="12192000" cy="2485833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86FBA58A-A4E0-4EB4-B7A9-6BF4E1ACC8FB}"/>
              </a:ext>
            </a:extLst>
          </p:cNvPr>
          <p:cNvSpPr txBox="1"/>
          <p:nvPr/>
        </p:nvSpPr>
        <p:spPr>
          <a:xfrm>
            <a:off x="452335" y="4299945"/>
            <a:ext cx="10899843" cy="8309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Go</a:t>
            </a:r>
            <a:r>
              <a:rPr lang="hr-HR" sz="2400" dirty="0"/>
              <a:t> </a:t>
            </a:r>
            <a:r>
              <a:rPr lang="hr-HR" sz="2400" dirty="0" err="1"/>
              <a:t>back</a:t>
            </a:r>
            <a:r>
              <a:rPr lang="hr-HR" sz="2400" dirty="0"/>
              <a:t> to </a:t>
            </a:r>
            <a:r>
              <a:rPr lang="hr-HR" sz="2400" dirty="0" err="1"/>
              <a:t>your</a:t>
            </a:r>
            <a:r>
              <a:rPr lang="hr-HR" sz="2400" dirty="0"/>
              <a:t> list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. </a:t>
            </a:r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are on </a:t>
            </a:r>
            <a:r>
              <a:rPr lang="hr-HR" sz="2400" dirty="0" err="1"/>
              <a:t>your</a:t>
            </a:r>
            <a:r>
              <a:rPr lang="hr-HR" sz="2400" dirty="0"/>
              <a:t> list live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habitats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490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FFB9BB8-BB3D-40A6-8FC6-F47115A16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459"/>
            <a:ext cx="12192000" cy="2894299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5C945DF-298B-4BFC-8E8A-26665EEE1B04}"/>
              </a:ext>
            </a:extLst>
          </p:cNvPr>
          <p:cNvSpPr txBox="1"/>
          <p:nvPr/>
        </p:nvSpPr>
        <p:spPr>
          <a:xfrm>
            <a:off x="408562" y="4357991"/>
            <a:ext cx="1152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Sort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table.</a:t>
            </a:r>
          </a:p>
          <a:p>
            <a:endParaRPr lang="hr-HR" sz="2400" dirty="0"/>
          </a:p>
          <a:p>
            <a:r>
              <a:rPr lang="hr-HR" sz="2400" dirty="0" err="1"/>
              <a:t>Optional</a:t>
            </a:r>
            <a:r>
              <a:rPr lang="hr-HR" sz="2400" dirty="0"/>
              <a:t>: </a:t>
            </a:r>
            <a:r>
              <a:rPr lang="hr-HR" sz="2400" dirty="0" err="1"/>
              <a:t>add</a:t>
            </a:r>
            <a:r>
              <a:rPr lang="hr-HR" sz="2400" dirty="0"/>
              <a:t> 2-3 extra </a:t>
            </a:r>
            <a:r>
              <a:rPr lang="hr-HR" sz="2400" dirty="0" err="1"/>
              <a:t>animals</a:t>
            </a:r>
            <a:r>
              <a:rPr lang="hr-HR" sz="2400" dirty="0"/>
              <a:t> to </a:t>
            </a:r>
            <a:r>
              <a:rPr lang="hr-HR" sz="2400" dirty="0" err="1"/>
              <a:t>each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categories</a:t>
            </a:r>
            <a:r>
              <a:rPr lang="hr-HR" sz="2400" dirty="0"/>
              <a:t>.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746B006-E5C1-467F-B9A8-FDA3BEE6492F}"/>
              </a:ext>
            </a:extLst>
          </p:cNvPr>
          <p:cNvSpPr txBox="1"/>
          <p:nvPr/>
        </p:nvSpPr>
        <p:spPr>
          <a:xfrm>
            <a:off x="5972783" y="2788331"/>
            <a:ext cx="2495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00B0F0"/>
                </a:solidFill>
              </a:rPr>
              <a:t>a hamster, a fox, </a:t>
            </a:r>
          </a:p>
          <a:p>
            <a:r>
              <a:rPr lang="hr-HR" sz="2400">
                <a:solidFill>
                  <a:srgbClr val="00B0F0"/>
                </a:solidFill>
              </a:rPr>
              <a:t>a zebra, a sheep, </a:t>
            </a:r>
          </a:p>
          <a:p>
            <a:r>
              <a:rPr lang="hr-HR" sz="2400">
                <a:solidFill>
                  <a:srgbClr val="00B0F0"/>
                </a:solidFill>
              </a:rPr>
              <a:t>a squirrel, a giraffe</a:t>
            </a:r>
            <a:endParaRPr lang="hr-HR" sz="2000">
              <a:solidFill>
                <a:srgbClr val="00B0F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26D9683E-1103-4F4B-AABF-39E27D89934C}"/>
              </a:ext>
            </a:extLst>
          </p:cNvPr>
          <p:cNvSpPr txBox="1"/>
          <p:nvPr/>
        </p:nvSpPr>
        <p:spPr>
          <a:xfrm>
            <a:off x="8638161" y="2583112"/>
            <a:ext cx="1507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00B0F0"/>
                </a:solidFill>
              </a:rPr>
              <a:t>a dolphin, </a:t>
            </a:r>
          </a:p>
          <a:p>
            <a:r>
              <a:rPr lang="hr-HR" sz="2400">
                <a:solidFill>
                  <a:srgbClr val="00B0F0"/>
                </a:solidFill>
              </a:rPr>
              <a:t>a shark, </a:t>
            </a:r>
          </a:p>
          <a:p>
            <a:r>
              <a:rPr lang="hr-HR" sz="2400">
                <a:solidFill>
                  <a:srgbClr val="00B0F0"/>
                </a:solidFill>
              </a:rPr>
              <a:t>a whale</a:t>
            </a:r>
            <a:endParaRPr lang="hr-HR" sz="2000">
              <a:solidFill>
                <a:srgbClr val="00B0F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1DF8942-E99F-47C9-A7CE-13F93877836B}"/>
              </a:ext>
            </a:extLst>
          </p:cNvPr>
          <p:cNvSpPr txBox="1"/>
          <p:nvPr/>
        </p:nvSpPr>
        <p:spPr>
          <a:xfrm>
            <a:off x="10311319" y="2466381"/>
            <a:ext cx="1794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00B0F0"/>
                </a:solidFill>
              </a:rPr>
              <a:t>a parrot, </a:t>
            </a:r>
          </a:p>
          <a:p>
            <a:r>
              <a:rPr lang="hr-HR" sz="2400">
                <a:solidFill>
                  <a:srgbClr val="00B0F0"/>
                </a:solidFill>
              </a:rPr>
              <a:t>a butterfly, </a:t>
            </a:r>
          </a:p>
          <a:p>
            <a:r>
              <a:rPr lang="hr-HR" sz="2400">
                <a:solidFill>
                  <a:srgbClr val="00B0F0"/>
                </a:solidFill>
              </a:rPr>
              <a:t>a fly, a stork, </a:t>
            </a:r>
          </a:p>
          <a:p>
            <a:r>
              <a:rPr lang="hr-HR" sz="2400">
                <a:solidFill>
                  <a:srgbClr val="00B0F0"/>
                </a:solidFill>
              </a:rPr>
              <a:t>a mosquito</a:t>
            </a:r>
          </a:p>
        </p:txBody>
      </p:sp>
    </p:spTree>
    <p:extLst>
      <p:ext uri="{BB962C8B-B14F-4D97-AF65-F5344CB8AC3E}">
        <p14:creationId xmlns:p14="http://schemas.microsoft.com/office/powerpoint/2010/main" val="10690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30603A3-832C-40DD-9C2F-DE7C41A1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90870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B5DC179-97A5-4E25-8863-864F86B5553D}"/>
              </a:ext>
            </a:extLst>
          </p:cNvPr>
          <p:cNvSpPr txBox="1"/>
          <p:nvPr/>
        </p:nvSpPr>
        <p:spPr>
          <a:xfrm>
            <a:off x="262647" y="3229583"/>
            <a:ext cx="114980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Look</a:t>
            </a:r>
            <a:r>
              <a:rPr lang="hr-HR" sz="2400" dirty="0"/>
              <a:t> at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photos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.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help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.</a:t>
            </a:r>
          </a:p>
          <a:p>
            <a:endParaRPr lang="hr-HR" sz="2400" i="1" dirty="0"/>
          </a:p>
          <a:p>
            <a:endParaRPr lang="hr-HR" sz="2400" i="1" dirty="0"/>
          </a:p>
          <a:p>
            <a:pPr algn="ctr"/>
            <a:r>
              <a:rPr lang="hr-HR" sz="2400" dirty="0" err="1"/>
              <a:t>Where</a:t>
            </a:r>
            <a:r>
              <a:rPr lang="hr-HR" sz="2400" dirty="0"/>
              <a:t> are </a:t>
            </a:r>
            <a:r>
              <a:rPr lang="hr-HR" sz="2400" dirty="0" err="1"/>
              <a:t>they</a:t>
            </a:r>
            <a:r>
              <a:rPr lang="hr-HR" sz="2400" dirty="0"/>
              <a:t>?</a:t>
            </a:r>
          </a:p>
          <a:p>
            <a:pPr algn="ctr"/>
            <a:endParaRPr lang="hr-HR" sz="1400" dirty="0"/>
          </a:p>
          <a:p>
            <a:pPr algn="ctr"/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it’s</a:t>
            </a:r>
            <a:r>
              <a:rPr lang="hr-HR" sz="2400" dirty="0"/>
              <a:t> </a:t>
            </a:r>
            <a:r>
              <a:rPr lang="hr-HR" sz="2400" dirty="0" err="1"/>
              <a:t>cold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?</a:t>
            </a:r>
          </a:p>
          <a:p>
            <a:pPr algn="ctr"/>
            <a:endParaRPr lang="hr-HR" sz="1400" dirty="0"/>
          </a:p>
          <a:p>
            <a:pPr algn="ctr"/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to </a:t>
            </a:r>
            <a:r>
              <a:rPr lang="hr-HR" sz="2400" dirty="0" err="1"/>
              <a:t>go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hr-HR" sz="2400" dirty="0"/>
              <a:t>?</a:t>
            </a:r>
          </a:p>
          <a:p>
            <a:pPr algn="ctr"/>
            <a:endParaRPr lang="hr-HR" sz="1400" dirty="0"/>
          </a:p>
          <a:p>
            <a:pPr algn="ctr"/>
            <a:r>
              <a:rPr lang="hr-HR" sz="2400" dirty="0" err="1"/>
              <a:t>Have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seen</a:t>
            </a:r>
            <a:r>
              <a:rPr lang="hr-HR" sz="2400" dirty="0"/>
              <a:t> </a:t>
            </a:r>
            <a:r>
              <a:rPr lang="hr-HR" sz="2400" dirty="0" err="1"/>
              <a:t>anything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this</a:t>
            </a:r>
            <a:r>
              <a:rPr lang="hr-HR" sz="2400" dirty="0"/>
              <a:t> </a:t>
            </a:r>
            <a:r>
              <a:rPr lang="hr-HR" sz="2400" dirty="0" err="1"/>
              <a:t>animal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46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D0D6EEE-C55D-4937-9E56-F4E97E2FB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23" y="866023"/>
            <a:ext cx="9497438" cy="512595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5336A54-3C7B-4194-B764-4CF783455F92}"/>
              </a:ext>
            </a:extLst>
          </p:cNvPr>
          <p:cNvSpPr txBox="1"/>
          <p:nvPr/>
        </p:nvSpPr>
        <p:spPr>
          <a:xfrm>
            <a:off x="4085618" y="3147296"/>
            <a:ext cx="125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2          4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C3B0BBA-6F38-47BA-9735-C1E811864D9C}"/>
              </a:ext>
            </a:extLst>
          </p:cNvPr>
          <p:cNvSpPr txBox="1"/>
          <p:nvPr/>
        </p:nvSpPr>
        <p:spPr>
          <a:xfrm>
            <a:off x="8387674" y="3044757"/>
            <a:ext cx="1254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1          3</a:t>
            </a:r>
            <a:endParaRPr lang="hr-HR" b="1"/>
          </a:p>
        </p:txBody>
      </p:sp>
    </p:spTree>
    <p:extLst>
      <p:ext uri="{BB962C8B-B14F-4D97-AF65-F5344CB8AC3E}">
        <p14:creationId xmlns:p14="http://schemas.microsoft.com/office/powerpoint/2010/main" val="24888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F26E32E-0B53-47C2-9400-78E2562BF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514"/>
            <a:ext cx="12125325" cy="24860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9063E72-CBA6-4514-B4CC-B0817286B668}"/>
              </a:ext>
            </a:extLst>
          </p:cNvPr>
          <p:cNvSpPr txBox="1"/>
          <p:nvPr/>
        </p:nvSpPr>
        <p:spPr>
          <a:xfrm>
            <a:off x="5904689" y="2743200"/>
            <a:ext cx="58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B13441A-2D62-493B-A4DD-FC5D95CE6672}"/>
              </a:ext>
            </a:extLst>
          </p:cNvPr>
          <p:cNvSpPr txBox="1"/>
          <p:nvPr/>
        </p:nvSpPr>
        <p:spPr>
          <a:xfrm>
            <a:off x="4627123" y="3204865"/>
            <a:ext cx="58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 F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FEAC523-8D31-4E0D-8EF1-52CD5F11CC01}"/>
              </a:ext>
            </a:extLst>
          </p:cNvPr>
          <p:cNvSpPr txBox="1"/>
          <p:nvPr/>
        </p:nvSpPr>
        <p:spPr>
          <a:xfrm>
            <a:off x="4539574" y="3714702"/>
            <a:ext cx="58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F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75A8C995-1BD2-4C17-80AA-AF0293857476}"/>
              </a:ext>
            </a:extLst>
          </p:cNvPr>
          <p:cNvSpPr txBox="1"/>
          <p:nvPr/>
        </p:nvSpPr>
        <p:spPr>
          <a:xfrm>
            <a:off x="11203021" y="2281535"/>
            <a:ext cx="58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96FE4FC-BBA4-4640-9805-7E2DDE46ED86}"/>
              </a:ext>
            </a:extLst>
          </p:cNvPr>
          <p:cNvSpPr txBox="1"/>
          <p:nvPr/>
        </p:nvSpPr>
        <p:spPr>
          <a:xfrm>
            <a:off x="11083046" y="2750693"/>
            <a:ext cx="58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C698E5A-76CB-4D73-B94A-42A05F46655F}"/>
              </a:ext>
            </a:extLst>
          </p:cNvPr>
          <p:cNvSpPr txBox="1"/>
          <p:nvPr/>
        </p:nvSpPr>
        <p:spPr>
          <a:xfrm>
            <a:off x="11428885" y="3248466"/>
            <a:ext cx="583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6842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5648215-A315-40CF-B1C4-D339218D1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96311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1FDE397-EE27-4E68-B7CA-2F865BBC3225}"/>
              </a:ext>
            </a:extLst>
          </p:cNvPr>
          <p:cNvSpPr txBox="1"/>
          <p:nvPr/>
        </p:nvSpPr>
        <p:spPr>
          <a:xfrm>
            <a:off x="5593404" y="389106"/>
            <a:ext cx="610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74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6D9F3771-A9E0-4FD9-A6D5-6080CC69A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0771"/>
            <a:ext cx="7504513" cy="5015319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BD1E6E8-7CB6-4418-8D31-57AF8F14299C}"/>
              </a:ext>
            </a:extLst>
          </p:cNvPr>
          <p:cNvSpPr txBox="1"/>
          <p:nvPr/>
        </p:nvSpPr>
        <p:spPr>
          <a:xfrm>
            <a:off x="2675107" y="1870077"/>
            <a:ext cx="147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00B0F0"/>
                </a:solidFill>
              </a:rPr>
              <a:t>a cat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33D8C4E9-7D3D-49E0-B167-DBFD3A310F5E}"/>
              </a:ext>
            </a:extLst>
          </p:cNvPr>
          <p:cNvSpPr txBox="1"/>
          <p:nvPr/>
        </p:nvSpPr>
        <p:spPr>
          <a:xfrm>
            <a:off x="3416058" y="2224391"/>
            <a:ext cx="147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00B0F0"/>
                </a:solidFill>
              </a:rPr>
              <a:t>a whale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D2817B6-6C0A-4ABF-9134-F23B6031E2D7}"/>
              </a:ext>
            </a:extLst>
          </p:cNvPr>
          <p:cNvSpPr txBox="1"/>
          <p:nvPr/>
        </p:nvSpPr>
        <p:spPr>
          <a:xfrm>
            <a:off x="5864077" y="2520684"/>
            <a:ext cx="147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00B0F0"/>
                </a:solidFill>
              </a:rPr>
              <a:t>a bear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868FC8B-59CA-4DD0-9E03-D2014D6B239C}"/>
              </a:ext>
            </a:extLst>
          </p:cNvPr>
          <p:cNvSpPr txBox="1"/>
          <p:nvPr/>
        </p:nvSpPr>
        <p:spPr>
          <a:xfrm>
            <a:off x="3579539" y="2809537"/>
            <a:ext cx="147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00B0F0"/>
                </a:solidFill>
              </a:rPr>
              <a:t>a butterfly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AE574539-15AA-4CC2-B9AB-93D315DED5F4}"/>
              </a:ext>
            </a:extLst>
          </p:cNvPr>
          <p:cNvSpPr txBox="1"/>
          <p:nvPr/>
        </p:nvSpPr>
        <p:spPr>
          <a:xfrm>
            <a:off x="4114800" y="3120215"/>
            <a:ext cx="1478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>
                <a:solidFill>
                  <a:srgbClr val="00B0F0"/>
                </a:solidFill>
              </a:rPr>
              <a:t>a shark</a:t>
            </a:r>
          </a:p>
        </p:txBody>
      </p:sp>
    </p:spTree>
    <p:extLst>
      <p:ext uri="{BB962C8B-B14F-4D97-AF65-F5344CB8AC3E}">
        <p14:creationId xmlns:p14="http://schemas.microsoft.com/office/powerpoint/2010/main" val="192184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49F9D41-9081-4CF6-81B0-57C4DB2B5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33" y="704856"/>
            <a:ext cx="11931733" cy="336299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F807640E-DE00-4771-9C85-C08CE2F15AB1}"/>
              </a:ext>
            </a:extLst>
          </p:cNvPr>
          <p:cNvSpPr txBox="1"/>
          <p:nvPr/>
        </p:nvSpPr>
        <p:spPr>
          <a:xfrm>
            <a:off x="5632314" y="2598003"/>
            <a:ext cx="2188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a pig, a cat, </a:t>
            </a:r>
          </a:p>
          <a:p>
            <a:r>
              <a:rPr lang="hr-HR" sz="2400" b="1">
                <a:solidFill>
                  <a:srgbClr val="00B0F0"/>
                </a:solidFill>
              </a:rPr>
              <a:t>a sheep, a cow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AA3D399-9BA4-4AC9-B133-F341163E96D5}"/>
              </a:ext>
            </a:extLst>
          </p:cNvPr>
          <p:cNvSpPr txBox="1"/>
          <p:nvPr/>
        </p:nvSpPr>
        <p:spPr>
          <a:xfrm>
            <a:off x="9014729" y="2550083"/>
            <a:ext cx="2853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a butterfly, a shark, </a:t>
            </a:r>
          </a:p>
          <a:p>
            <a:r>
              <a:rPr lang="hr-HR" sz="2400" b="1">
                <a:solidFill>
                  <a:srgbClr val="00B0F0"/>
                </a:solidFill>
              </a:rPr>
              <a:t>a whale, a fox, </a:t>
            </a:r>
          </a:p>
          <a:p>
            <a:r>
              <a:rPr lang="hr-HR" sz="2400" b="1">
                <a:solidFill>
                  <a:srgbClr val="00B0F0"/>
                </a:solidFill>
              </a:rPr>
              <a:t>a bear, a stork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E2E941FF-D097-41A0-B811-A44313AA0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33" y="4497857"/>
            <a:ext cx="8980277" cy="2291403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D31C1F39-AB5F-4BCF-9173-2C88EDFD0B42}"/>
              </a:ext>
            </a:extLst>
          </p:cNvPr>
          <p:cNvSpPr txBox="1"/>
          <p:nvPr/>
        </p:nvSpPr>
        <p:spPr>
          <a:xfrm>
            <a:off x="2334638" y="4912468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a stork, a butterfly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378D59B2-D7EB-4E7F-9DB3-A7020F4273AC}"/>
              </a:ext>
            </a:extLst>
          </p:cNvPr>
          <p:cNvSpPr txBox="1"/>
          <p:nvPr/>
        </p:nvSpPr>
        <p:spPr>
          <a:xfrm>
            <a:off x="2826924" y="5348956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a whale, a shark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F47874AF-9905-4F4E-9F06-4903BEEA557F}"/>
              </a:ext>
            </a:extLst>
          </p:cNvPr>
          <p:cNvSpPr txBox="1"/>
          <p:nvPr/>
        </p:nvSpPr>
        <p:spPr>
          <a:xfrm>
            <a:off x="2487038" y="5804136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00B0F0"/>
                </a:solidFill>
              </a:rPr>
              <a:t>a dog, a cat, a fox</a:t>
            </a:r>
          </a:p>
        </p:txBody>
      </p:sp>
    </p:spTree>
    <p:extLst>
      <p:ext uri="{BB962C8B-B14F-4D97-AF65-F5344CB8AC3E}">
        <p14:creationId xmlns:p14="http://schemas.microsoft.com/office/powerpoint/2010/main" val="29181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BA9AB238-638C-471A-BAC5-8A1519910148}"/>
              </a:ext>
            </a:extLst>
          </p:cNvPr>
          <p:cNvSpPr txBox="1"/>
          <p:nvPr/>
        </p:nvSpPr>
        <p:spPr>
          <a:xfrm>
            <a:off x="521232" y="1313769"/>
            <a:ext cx="10761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LET’S REVISE!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/>
              <a:t>Use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flashcards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revise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names</a:t>
            </a:r>
            <a:r>
              <a:rPr lang="hr-HR" sz="2800" dirty="0"/>
              <a:t>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animals</a:t>
            </a:r>
            <a:r>
              <a:rPr lang="hr-HR" sz="2800" dirty="0"/>
              <a:t>.</a:t>
            </a:r>
          </a:p>
          <a:p>
            <a:pPr algn="ctr"/>
            <a:endParaRPr lang="hr-HR" sz="2800" dirty="0"/>
          </a:p>
          <a:p>
            <a:pPr algn="ctr"/>
            <a:r>
              <a:rPr lang="hr-HR" sz="2800" dirty="0">
                <a:hlinkClick r:id="rId2"/>
              </a:rPr>
              <a:t>https://quizlet.com/301496378/animal-world-flash-cards/</a:t>
            </a:r>
            <a:r>
              <a:rPr lang="hr-HR" sz="2800" dirty="0"/>
              <a:t> </a:t>
            </a:r>
          </a:p>
          <a:p>
            <a:pPr algn="ctr"/>
            <a:endParaRPr lang="hr-HR" sz="2800" b="1" i="1" dirty="0"/>
          </a:p>
          <a:p>
            <a:pPr algn="ctr"/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317589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5013</TotalTime>
  <Words>242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7:  On top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256</cp:revision>
  <dcterms:created xsi:type="dcterms:W3CDTF">2020-09-19T11:02:00Z</dcterms:created>
  <dcterms:modified xsi:type="dcterms:W3CDTF">2022-09-22T08:36:22Z</dcterms:modified>
</cp:coreProperties>
</file>